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925" r:id="rId3"/>
    <p:sldId id="858" r:id="rId4"/>
    <p:sldId id="930" r:id="rId5"/>
    <p:sldId id="918" r:id="rId6"/>
    <p:sldId id="926" r:id="rId7"/>
    <p:sldId id="931" r:id="rId8"/>
    <p:sldId id="933" r:id="rId9"/>
    <p:sldId id="934" r:id="rId10"/>
    <p:sldId id="935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9" autoAdjust="0"/>
    <p:restoredTop sz="82425" autoAdjust="0"/>
  </p:normalViewPr>
  <p:slideViewPr>
    <p:cSldViewPr>
      <p:cViewPr varScale="1">
        <p:scale>
          <a:sx n="143" d="100"/>
          <a:sy n="143" d="100"/>
        </p:scale>
        <p:origin x="448" y="1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5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6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0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21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0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1:18-30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7" y="0"/>
            <a:ext cx="463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with an Eternal Perspective</a:t>
            </a:r>
            <a:endParaRPr lang="en-AU" sz="24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E981B-BEEA-B44E-9615-43753C0D0F9A}"/>
              </a:ext>
            </a:extLst>
          </p:cNvPr>
          <p:cNvSpPr/>
          <p:nvPr/>
        </p:nvSpPr>
        <p:spPr>
          <a:xfrm>
            <a:off x="4355976" y="8216"/>
            <a:ext cx="4788024" cy="42094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to live is Christ, and to die is gain.</a:t>
            </a:r>
            <a:r>
              <a:rPr lang="en-AU" sz="2000" dirty="0"/>
              <a:t>  </a:t>
            </a:r>
            <a:endParaRPr lang="en-AU" sz="20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72BCB3-D566-9E43-AF18-4FF484F71A49}"/>
              </a:ext>
            </a:extLst>
          </p:cNvPr>
          <p:cNvSpPr txBox="1"/>
          <p:nvPr/>
        </p:nvSpPr>
        <p:spPr>
          <a:xfrm>
            <a:off x="2327243" y="429242"/>
            <a:ext cx="6886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worldly perspective: 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is for me, and to die is to lose everything.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1E5F5-F823-384E-8D7A-652D10EDE044}"/>
              </a:ext>
            </a:extLst>
          </p:cNvPr>
          <p:cNvSpPr txBox="1"/>
          <p:nvPr/>
        </p:nvSpPr>
        <p:spPr>
          <a:xfrm>
            <a:off x="0" y="697260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Christians, the pinnacle of our existence, is to go to be with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don’t become “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heavenly minded, we’re of no earthly use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(spiritual selfishness)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D36027-A5F5-0941-9640-D212ED277F39}"/>
              </a:ext>
            </a:extLst>
          </p:cNvPr>
          <p:cNvSpPr txBox="1"/>
          <p:nvPr/>
        </p:nvSpPr>
        <p:spPr>
          <a:xfrm>
            <a:off x="0" y="1223810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is a way of self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ness.  We live for Christ and for the sake of others.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suffer, we aren’t on our own.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1D633-A3EB-2A4C-A8FC-1765EF593682}"/>
              </a:ext>
            </a:extLst>
          </p:cNvPr>
          <p:cNvSpPr txBox="1"/>
          <p:nvPr/>
        </p:nvSpPr>
        <p:spPr>
          <a:xfrm>
            <a:off x="43262" y="1804698"/>
            <a:ext cx="1728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Deliverance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6C5677-7BD0-314F-B8ED-33C59CEF0BB5}"/>
              </a:ext>
            </a:extLst>
          </p:cNvPr>
          <p:cNvSpPr txBox="1"/>
          <p:nvPr/>
        </p:nvSpPr>
        <p:spPr>
          <a:xfrm>
            <a:off x="1339684" y="1820087"/>
            <a:ext cx="75106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release from prison;  Maybe executed &amp; go straight to Jesus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C5C5B-CBB3-C041-A431-07FF73C446EA}"/>
              </a:ext>
            </a:extLst>
          </p:cNvPr>
          <p:cNvSpPr txBox="1"/>
          <p:nvPr/>
        </p:nvSpPr>
        <p:spPr>
          <a:xfrm>
            <a:off x="-20011" y="2141284"/>
            <a:ext cx="913161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Faithfulness in persecution takes courage to rely on God’s strength.  (We are not strong. God is)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in us will never deny Jesus.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745F5C-8024-934D-8C18-C9DBE17CC67D}"/>
              </a:ext>
            </a:extLst>
          </p:cNvPr>
          <p:cNvSpPr txBox="1"/>
          <p:nvPr/>
        </p:nvSpPr>
        <p:spPr>
          <a:xfrm>
            <a:off x="-1561" y="3002501"/>
            <a:ext cx="91056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grasp onto this life as if it’s the most valuable thing we have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Fruitful labour – Not glorious inactivity, but “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striving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for the sake of Christ &amp; Others.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1DF8BE-FA58-B44C-8BC7-A31C05F35602}"/>
              </a:ext>
            </a:extLst>
          </p:cNvPr>
          <p:cNvSpPr txBox="1"/>
          <p:nvPr/>
        </p:nvSpPr>
        <p:spPr>
          <a:xfrm>
            <a:off x="-1561" y="2683239"/>
            <a:ext cx="520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life, or in death, Honour Christ in our bodies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12147" y="3927208"/>
            <a:ext cx="1990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A Firm Faith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3DAA54-4EB4-A34A-A417-4F6A65E944E4}"/>
              </a:ext>
            </a:extLst>
          </p:cNvPr>
          <p:cNvSpPr txBox="1"/>
          <p:nvPr/>
        </p:nvSpPr>
        <p:spPr>
          <a:xfrm>
            <a:off x="1771455" y="3561780"/>
            <a:ext cx="520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manner of life, worthy of the Gospel of Christ</a:t>
            </a:r>
            <a:endParaRPr lang="en-AU" sz="2000" i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C895AF-DAB5-9B4C-BE3C-9B95904DE6AD}"/>
              </a:ext>
            </a:extLst>
          </p:cNvPr>
          <p:cNvSpPr txBox="1"/>
          <p:nvPr/>
        </p:nvSpPr>
        <p:spPr>
          <a:xfrm>
            <a:off x="21112" y="4267866"/>
            <a:ext cx="3686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 Church Unified in Faith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5B485B-CB32-554D-B67C-6DD21048579E}"/>
              </a:ext>
            </a:extLst>
          </p:cNvPr>
          <p:cNvSpPr txBox="1"/>
          <p:nvPr/>
        </p:nvSpPr>
        <p:spPr>
          <a:xfrm>
            <a:off x="12147" y="4590596"/>
            <a:ext cx="2903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Fruitful Labour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D5530E-BF16-8D40-B652-0753F2E0B5CB}"/>
              </a:ext>
            </a:extLst>
          </p:cNvPr>
          <p:cNvSpPr txBox="1"/>
          <p:nvPr/>
        </p:nvSpPr>
        <p:spPr>
          <a:xfrm>
            <a:off x="21112" y="4931255"/>
            <a:ext cx="4334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Not being frightened of Opponents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BD5A5A-6BBD-754F-96B4-D114A05E1D52}"/>
              </a:ext>
            </a:extLst>
          </p:cNvPr>
          <p:cNvSpPr/>
          <p:nvPr/>
        </p:nvSpPr>
        <p:spPr>
          <a:xfrm>
            <a:off x="3995936" y="3973471"/>
            <a:ext cx="5104016" cy="16622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standing firm in one spirit, with one mind striving side by side for the faith of the gospel, </a:t>
            </a:r>
            <a:r>
              <a:rPr lang="en-AU" b="1" baseline="30000" dirty="0">
                <a:latin typeface="Comic Sans MS" panose="030F0902030302020204" pitchFamily="66" charset="0"/>
              </a:rPr>
              <a:t>28 </a:t>
            </a:r>
            <a:r>
              <a:rPr lang="en-AU" dirty="0">
                <a:latin typeface="Comic Sans MS" panose="030F0902030302020204" pitchFamily="66" charset="0"/>
              </a:rPr>
              <a:t>and not frightened in anything by your opponents.  This is a clear sign to them of their destruction, but of your salvation ...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EB4383-4A15-F24C-B51F-13A77FBE0924}"/>
              </a:ext>
            </a:extLst>
          </p:cNvPr>
          <p:cNvSpPr txBox="1"/>
          <p:nvPr/>
        </p:nvSpPr>
        <p:spPr>
          <a:xfrm>
            <a:off x="251519" y="5253335"/>
            <a:ext cx="37444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privilege to suffer for Christ</a:t>
            </a:r>
          </a:p>
        </p:txBody>
      </p:sp>
    </p:spTree>
    <p:extLst>
      <p:ext uri="{BB962C8B-B14F-4D97-AF65-F5344CB8AC3E}">
        <p14:creationId xmlns:p14="http://schemas.microsoft.com/office/powerpoint/2010/main" val="3886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8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i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....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Yes, and I will rejoice,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I know that through your prayers and the help of the Spirit of Jesus Christ this will turn out for my deliverance,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20 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as it is my eager expectation and hope that I will not be at all ashamed, but that with full courage now as always Christ will be honoured in my body, whether by life or by death.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21 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to me to live is Christ, and to die is gain.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If I am to live in the flesh, that means fruitful labour for me.  Yet which I shall choose I cannot tell.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 am hard pressed between the two.  My desire is to depart and be with Christ, for that is far better.</a:t>
            </a:r>
            <a:r>
              <a:rPr lang="en-AU" sz="2900" dirty="0">
                <a:solidFill>
                  <a:schemeClr val="bg1"/>
                </a:solidFill>
              </a:rPr>
              <a:t> </a:t>
            </a:r>
            <a:endParaRPr lang="en-AU" sz="29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0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to remain in the flesh is more necessary on your account.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Convinced of this, I know that I will remain and continue with you all, for your progress and joy in the faith,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26 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that in me you may have ample cause to glory in Christ Jesus, because of my coming to you again.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27 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Only let your manner of life be worthy of the gospel of Christ, so that whether I come and see you or am absent, I may hear of you that you are standing firm in one spirit, with one mind striving side by side for the faith of the gospel, </a:t>
            </a:r>
            <a:r>
              <a:rPr lang="en-AU" sz="29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28 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not frightened in anything by your opponents. 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5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This is a clear sign to them of their destruction, but of your salvation, and that from God.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it has been granted to you that for the sake of Christ you should not only believe in him but also suffer for his sake,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engaged in the same conflict that you saw I had and now hear that I still have.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5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742180" y="1417340"/>
            <a:ext cx="765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we value life too highly????</a:t>
            </a:r>
            <a:endParaRPr lang="en-AU" sz="3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17F458-13EB-2646-A004-E68299FDC571}"/>
              </a:ext>
            </a:extLst>
          </p:cNvPr>
          <p:cNvSpPr txBox="1"/>
          <p:nvPr/>
        </p:nvSpPr>
        <p:spPr>
          <a:xfrm>
            <a:off x="659801" y="2422356"/>
            <a:ext cx="76596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tightly, do we Christians</a:t>
            </a:r>
          </a:p>
          <a:p>
            <a:pPr algn="ctr"/>
            <a:r>
              <a:rPr lang="en-AU" sz="32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 on to this life?</a:t>
            </a:r>
          </a:p>
        </p:txBody>
      </p:sp>
    </p:spTree>
    <p:extLst>
      <p:ext uri="{BB962C8B-B14F-4D97-AF65-F5344CB8AC3E}">
        <p14:creationId xmlns:p14="http://schemas.microsoft.com/office/powerpoint/2010/main" val="332311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-36512" y="0"/>
            <a:ext cx="5143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with an Eternal Perspective</a:t>
            </a:r>
            <a:endParaRPr lang="en-AU" sz="24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E981B-BEEA-B44E-9615-43753C0D0F9A}"/>
              </a:ext>
            </a:extLst>
          </p:cNvPr>
          <p:cNvSpPr/>
          <p:nvPr/>
        </p:nvSpPr>
        <p:spPr>
          <a:xfrm>
            <a:off x="1284701" y="431615"/>
            <a:ext cx="6886008" cy="48667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to me to live is Christ, and to die is gain.</a:t>
            </a:r>
            <a:r>
              <a:rPr lang="en-AU" sz="2400" dirty="0"/>
              <a:t>  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72BCB3-D566-9E43-AF18-4FF484F71A49}"/>
              </a:ext>
            </a:extLst>
          </p:cNvPr>
          <p:cNvSpPr txBox="1"/>
          <p:nvPr/>
        </p:nvSpPr>
        <p:spPr>
          <a:xfrm>
            <a:off x="2237630" y="898484"/>
            <a:ext cx="6886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worldly perspective: 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is for me, and to die is to lose everything.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1E5F5-F823-384E-8D7A-652D10EDE044}"/>
              </a:ext>
            </a:extLst>
          </p:cNvPr>
          <p:cNvSpPr txBox="1"/>
          <p:nvPr/>
        </p:nvSpPr>
        <p:spPr>
          <a:xfrm>
            <a:off x="12038" y="1187964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Christians, the pinnacle of our existence, is to go to be with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don’t become “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heavenly minded, we’re of no earthly use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(spiritual selfishness)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29A2E1-8DA3-C84D-ACB5-6B52FCDE7E1F}"/>
              </a:ext>
            </a:extLst>
          </p:cNvPr>
          <p:cNvSpPr/>
          <p:nvPr/>
        </p:nvSpPr>
        <p:spPr>
          <a:xfrm>
            <a:off x="1115616" y="1865580"/>
            <a:ext cx="6336704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23 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I am hard pressed between the two.  My desire is to depart and be with Christ, for that is far better. 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But to remain in the flesh is more necessary on your account.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D36027-A5F5-0941-9640-D212ED277F39}"/>
              </a:ext>
            </a:extLst>
          </p:cNvPr>
          <p:cNvSpPr txBox="1"/>
          <p:nvPr/>
        </p:nvSpPr>
        <p:spPr>
          <a:xfrm>
            <a:off x="3073" y="2882293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is a way of self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ness.  We live for Christ and for the sake of others.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suffer, we aren’t on our own.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5F7741-7F4B-1149-8338-5A1270359D4F}"/>
              </a:ext>
            </a:extLst>
          </p:cNvPr>
          <p:cNvSpPr/>
          <p:nvPr/>
        </p:nvSpPr>
        <p:spPr>
          <a:xfrm>
            <a:off x="712204" y="3470262"/>
            <a:ext cx="8245922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for I know that through your prayers and the help of the Spirit of Jesus Christ this will turn out for my deliverance,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1D633-A3EB-2A4C-A8FC-1765EF593682}"/>
              </a:ext>
            </a:extLst>
          </p:cNvPr>
          <p:cNvSpPr txBox="1"/>
          <p:nvPr/>
        </p:nvSpPr>
        <p:spPr>
          <a:xfrm>
            <a:off x="13417" y="4177956"/>
            <a:ext cx="1728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Deliverance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6C5677-7BD0-314F-B8ED-33C59CEF0BB5}"/>
              </a:ext>
            </a:extLst>
          </p:cNvPr>
          <p:cNvSpPr txBox="1"/>
          <p:nvPr/>
        </p:nvSpPr>
        <p:spPr>
          <a:xfrm>
            <a:off x="1309839" y="4193345"/>
            <a:ext cx="75106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release from prison;  Maybe executed &amp; go straight to Jesus</a:t>
            </a:r>
          </a:p>
        </p:txBody>
      </p:sp>
    </p:spTree>
    <p:extLst>
      <p:ext uri="{BB962C8B-B14F-4D97-AF65-F5344CB8AC3E}">
        <p14:creationId xmlns:p14="http://schemas.microsoft.com/office/powerpoint/2010/main" val="98008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9" grpId="0" uiExpand="1" build="p"/>
      <p:bldP spid="10" grpId="0" animBg="1"/>
      <p:bldP spid="13" grpId="0" uiExpand="1" build="p"/>
      <p:bldP spid="14" grpId="0" animBg="1"/>
      <p:bldP spid="15" grpId="0"/>
      <p:bldP spid="1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1CE981B-BEEA-B44E-9615-43753C0D0F9A}"/>
              </a:ext>
            </a:extLst>
          </p:cNvPr>
          <p:cNvSpPr/>
          <p:nvPr/>
        </p:nvSpPr>
        <p:spPr>
          <a:xfrm>
            <a:off x="755576" y="537063"/>
            <a:ext cx="7847181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Daniel 3: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endParaRPr lang="en-A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this be so, our God whom we serve </a:t>
            </a:r>
            <a:r>
              <a:rPr lang="en-US" sz="2400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able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deliver us from the burning fiery furnace, </a:t>
            </a:r>
            <a:r>
              <a:rPr lang="en-US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</a:t>
            </a:r>
            <a:r>
              <a:rPr lang="en-US" sz="2400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 us out of your hand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king.  </a:t>
            </a:r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if not, be it known to you, O king, that we will </a:t>
            </a:r>
            <a:r>
              <a:rPr lang="en-US" sz="24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serve your gods or worship the golden image that you have set up.”</a:t>
            </a:r>
            <a:r>
              <a:rPr lang="en-AU" sz="2400" dirty="0"/>
              <a:t>   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9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-36512" y="0"/>
            <a:ext cx="5143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with an Eternal Perspective</a:t>
            </a:r>
            <a:endParaRPr lang="en-AU" sz="24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E981B-BEEA-B44E-9615-43753C0D0F9A}"/>
              </a:ext>
            </a:extLst>
          </p:cNvPr>
          <p:cNvSpPr/>
          <p:nvPr/>
        </p:nvSpPr>
        <p:spPr>
          <a:xfrm>
            <a:off x="1284701" y="431615"/>
            <a:ext cx="6886008" cy="48667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to me to live is Christ, and to die is gain.</a:t>
            </a:r>
            <a:r>
              <a:rPr lang="en-AU" sz="2400" dirty="0"/>
              <a:t>  </a:t>
            </a:r>
            <a:endParaRPr lang="en-AU" sz="24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72BCB3-D566-9E43-AF18-4FF484F71A49}"/>
              </a:ext>
            </a:extLst>
          </p:cNvPr>
          <p:cNvSpPr txBox="1"/>
          <p:nvPr/>
        </p:nvSpPr>
        <p:spPr>
          <a:xfrm>
            <a:off x="2237630" y="898484"/>
            <a:ext cx="6886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worldly perspective: 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is for me, and to die is to lose everything.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1E5F5-F823-384E-8D7A-652D10EDE044}"/>
              </a:ext>
            </a:extLst>
          </p:cNvPr>
          <p:cNvSpPr txBox="1"/>
          <p:nvPr/>
        </p:nvSpPr>
        <p:spPr>
          <a:xfrm>
            <a:off x="12038" y="1187964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Christians, the pinnacle of our existence, is to go to be with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don’t become “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heavenly minded, we’re of no earthly use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(spiritual selfishness)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D36027-A5F5-0941-9640-D212ED277F39}"/>
              </a:ext>
            </a:extLst>
          </p:cNvPr>
          <p:cNvSpPr txBox="1"/>
          <p:nvPr/>
        </p:nvSpPr>
        <p:spPr>
          <a:xfrm>
            <a:off x="12038" y="1714514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is a way of self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ness.  We live for Christ and for the sake of others.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suffer, we aren’t on our own.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5F7741-7F4B-1149-8338-5A1270359D4F}"/>
              </a:ext>
            </a:extLst>
          </p:cNvPr>
          <p:cNvSpPr/>
          <p:nvPr/>
        </p:nvSpPr>
        <p:spPr>
          <a:xfrm>
            <a:off x="721169" y="2302483"/>
            <a:ext cx="8245922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for I know that through your prayers and the help of the Spirit of Jesus Christ this will turn out for my deliverance,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1D633-A3EB-2A4C-A8FC-1765EF593682}"/>
              </a:ext>
            </a:extLst>
          </p:cNvPr>
          <p:cNvSpPr txBox="1"/>
          <p:nvPr/>
        </p:nvSpPr>
        <p:spPr>
          <a:xfrm>
            <a:off x="22382" y="3010177"/>
            <a:ext cx="1728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Deliverance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6C5677-7BD0-314F-B8ED-33C59CEF0BB5}"/>
              </a:ext>
            </a:extLst>
          </p:cNvPr>
          <p:cNvSpPr txBox="1"/>
          <p:nvPr/>
        </p:nvSpPr>
        <p:spPr>
          <a:xfrm>
            <a:off x="1318804" y="3025566"/>
            <a:ext cx="75106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release from prison;  Maybe executed &amp; go straight to Jesus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7238CC-6700-9F4F-874A-C9F0879C12B7}"/>
              </a:ext>
            </a:extLst>
          </p:cNvPr>
          <p:cNvSpPr/>
          <p:nvPr/>
        </p:nvSpPr>
        <p:spPr>
          <a:xfrm>
            <a:off x="1411166" y="3354777"/>
            <a:ext cx="632166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with full courage now as always Christ will be honoured in my body, whether by life or by death.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C5C5B-CBB3-C041-A431-07FF73C446EA}"/>
              </a:ext>
            </a:extLst>
          </p:cNvPr>
          <p:cNvSpPr txBox="1"/>
          <p:nvPr/>
        </p:nvSpPr>
        <p:spPr>
          <a:xfrm>
            <a:off x="-7973" y="4056507"/>
            <a:ext cx="913161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Faithfulness in persecution takes courage to rely on God’s strength.  (We are not strong. God is)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in us will never deny Jesus.</a:t>
            </a:r>
          </a:p>
        </p:txBody>
      </p:sp>
    </p:spTree>
    <p:extLst>
      <p:ext uri="{BB962C8B-B14F-4D97-AF65-F5344CB8AC3E}">
        <p14:creationId xmlns:p14="http://schemas.microsoft.com/office/powerpoint/2010/main" val="29102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7" y="0"/>
            <a:ext cx="463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with an Eternal Perspective</a:t>
            </a:r>
            <a:endParaRPr lang="en-AU" sz="24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E981B-BEEA-B44E-9615-43753C0D0F9A}"/>
              </a:ext>
            </a:extLst>
          </p:cNvPr>
          <p:cNvSpPr/>
          <p:nvPr/>
        </p:nvSpPr>
        <p:spPr>
          <a:xfrm>
            <a:off x="4355976" y="8216"/>
            <a:ext cx="4788024" cy="42094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to live is Christ, and to die is gain.</a:t>
            </a:r>
            <a:r>
              <a:rPr lang="en-AU" sz="2000" dirty="0"/>
              <a:t>  </a:t>
            </a:r>
            <a:endParaRPr lang="en-AU" sz="20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72BCB3-D566-9E43-AF18-4FF484F71A49}"/>
              </a:ext>
            </a:extLst>
          </p:cNvPr>
          <p:cNvSpPr txBox="1"/>
          <p:nvPr/>
        </p:nvSpPr>
        <p:spPr>
          <a:xfrm>
            <a:off x="2327243" y="429242"/>
            <a:ext cx="6886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worldly perspective: 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live is for me, and to die is to lose everything.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1E5F5-F823-384E-8D7A-652D10EDE044}"/>
              </a:ext>
            </a:extLst>
          </p:cNvPr>
          <p:cNvSpPr txBox="1"/>
          <p:nvPr/>
        </p:nvSpPr>
        <p:spPr>
          <a:xfrm>
            <a:off x="0" y="697260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Christians, the pinnacle of our existence, is to go to be with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don’t become “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heavenly minded, we’re of no earthly use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(spiritual selfishness)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D36027-A5F5-0941-9640-D212ED277F39}"/>
              </a:ext>
            </a:extLst>
          </p:cNvPr>
          <p:cNvSpPr txBox="1"/>
          <p:nvPr/>
        </p:nvSpPr>
        <p:spPr>
          <a:xfrm>
            <a:off x="0" y="1223810"/>
            <a:ext cx="89460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is a way of self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ness.  We live for Christ and for the sake of others.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suffer, we aren’t on our own.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1D633-A3EB-2A4C-A8FC-1765EF593682}"/>
              </a:ext>
            </a:extLst>
          </p:cNvPr>
          <p:cNvSpPr txBox="1"/>
          <p:nvPr/>
        </p:nvSpPr>
        <p:spPr>
          <a:xfrm>
            <a:off x="43262" y="1804698"/>
            <a:ext cx="1728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Deliverance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6C5677-7BD0-314F-B8ED-33C59CEF0BB5}"/>
              </a:ext>
            </a:extLst>
          </p:cNvPr>
          <p:cNvSpPr txBox="1"/>
          <p:nvPr/>
        </p:nvSpPr>
        <p:spPr>
          <a:xfrm>
            <a:off x="1339684" y="1820087"/>
            <a:ext cx="75106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release from prison;  Maybe executed &amp; go straight to Jesus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C5C5B-CBB3-C041-A431-07FF73C446EA}"/>
              </a:ext>
            </a:extLst>
          </p:cNvPr>
          <p:cNvSpPr txBox="1"/>
          <p:nvPr/>
        </p:nvSpPr>
        <p:spPr>
          <a:xfrm>
            <a:off x="-20011" y="2141284"/>
            <a:ext cx="913161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Faithfulness in persecution takes courage to rely on God’s strength.  (We are not strong. God is)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in us will never deny Jesus.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745F5C-8024-934D-8C18-C9DBE17CC67D}"/>
              </a:ext>
            </a:extLst>
          </p:cNvPr>
          <p:cNvSpPr txBox="1"/>
          <p:nvPr/>
        </p:nvSpPr>
        <p:spPr>
          <a:xfrm>
            <a:off x="-1561" y="3002501"/>
            <a:ext cx="91056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grasp onto this life as if it’s the most valuable thing we have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Fruitful labour – Not glorious inactivity, but “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striving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for the sake of Christ &amp; Others.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1DF8BE-FA58-B44C-8BC7-A31C05F35602}"/>
              </a:ext>
            </a:extLst>
          </p:cNvPr>
          <p:cNvSpPr txBox="1"/>
          <p:nvPr/>
        </p:nvSpPr>
        <p:spPr>
          <a:xfrm>
            <a:off x="-1561" y="2683239"/>
            <a:ext cx="5209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life, or in death, Honour Christ in our bodies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67E925-1A52-FA48-9FFE-9F4E0EEAFB4E}"/>
              </a:ext>
            </a:extLst>
          </p:cNvPr>
          <p:cNvSpPr/>
          <p:nvPr/>
        </p:nvSpPr>
        <p:spPr>
          <a:xfrm>
            <a:off x="801378" y="3616199"/>
            <a:ext cx="748883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let your manner of life be worthy of the gospel of Christ…..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3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107165</TotalTime>
  <Words>1287</Words>
  <Application>Microsoft Macintosh PowerPoint</Application>
  <PresentationFormat>On-screen Show (16:10)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1766</cp:revision>
  <cp:lastPrinted>2020-02-28T07:36:30Z</cp:lastPrinted>
  <dcterms:created xsi:type="dcterms:W3CDTF">2016-11-04T06:28:01Z</dcterms:created>
  <dcterms:modified xsi:type="dcterms:W3CDTF">2020-05-27T23:45:36Z</dcterms:modified>
</cp:coreProperties>
</file>